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66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10/24/19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2B6F548-1858-3C4B-835C-AB8348B863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50698" y="1401417"/>
            <a:ext cx="6831673" cy="3889577"/>
          </a:xfrm>
        </p:spPr>
        <p:txBody>
          <a:bodyPr>
            <a:normAutofit lnSpcReduction="10000"/>
          </a:bodyPr>
          <a:lstStyle/>
          <a:p>
            <a:r>
              <a:rPr lang="en-US" sz="4000" b="1" dirty="0"/>
              <a:t>Imagine that you are a journalist writing about life in Auschwitz. Write an article using the first story in Borowski’s book as your reference source.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C7EB72-0D14-F349-A899-BD418EBF0245}"/>
              </a:ext>
            </a:extLst>
          </p:cNvPr>
          <p:cNvSpPr txBox="1"/>
          <p:nvPr/>
        </p:nvSpPr>
        <p:spPr>
          <a:xfrm>
            <a:off x="7997686" y="39757"/>
            <a:ext cx="4194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ENTRY #1</a:t>
            </a:r>
          </a:p>
        </p:txBody>
      </p:sp>
    </p:spTree>
    <p:extLst>
      <p:ext uri="{BB962C8B-B14F-4D97-AF65-F5344CB8AC3E}">
        <p14:creationId xmlns:p14="http://schemas.microsoft.com/office/powerpoint/2010/main" val="3005170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CBE92-96B3-7B4C-B370-4B97F7E73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347" y="0"/>
            <a:ext cx="4532531" cy="885572"/>
          </a:xfrm>
        </p:spPr>
        <p:txBody>
          <a:bodyPr>
            <a:normAutofit fontScale="90000"/>
          </a:bodyPr>
          <a:lstStyle/>
          <a:p>
            <a:r>
              <a:rPr lang="en-US" dirty="0"/>
              <a:t>Entry #2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0D76ED-2EB9-3347-BF69-C4BD2DD82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5774" y="740465"/>
            <a:ext cx="10797209" cy="5377069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You are still at the camp, and have decided to stay to get an overall view of how prisoners and their captors live. Today, you traveled to </a:t>
            </a:r>
            <a:r>
              <a:rPr lang="en-US" sz="4000" dirty="0" err="1"/>
              <a:t>Harmenz</a:t>
            </a:r>
            <a:r>
              <a:rPr lang="en-US" sz="4000" dirty="0"/>
              <a:t> and watched the events unfold. You interviewed prisoners, workers, a nice woman who lived on the farm, and the guards who controlled it all. What is your impression and response to what happened during </a:t>
            </a:r>
            <a:r>
              <a:rPr lang="en-US" sz="4000" i="1" dirty="0"/>
              <a:t>A Day at </a:t>
            </a:r>
            <a:r>
              <a:rPr lang="en-US" sz="4000" i="1" dirty="0" err="1"/>
              <a:t>Harmenz</a:t>
            </a:r>
            <a:r>
              <a:rPr lang="en-US" sz="2800" i="1" dirty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56678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CDD0DE9-FCDC-5341-90AC-6FA27610C8C0}"/>
              </a:ext>
            </a:extLst>
          </p:cNvPr>
          <p:cNvSpPr txBox="1"/>
          <p:nvPr/>
        </p:nvSpPr>
        <p:spPr>
          <a:xfrm>
            <a:off x="7997686" y="39757"/>
            <a:ext cx="4194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ENTRY #3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D85DF811-4761-EC4F-9DDD-50603D9C1A71}"/>
              </a:ext>
            </a:extLst>
          </p:cNvPr>
          <p:cNvSpPr txBox="1">
            <a:spLocks/>
          </p:cNvSpPr>
          <p:nvPr/>
        </p:nvSpPr>
        <p:spPr>
          <a:xfrm>
            <a:off x="1189384" y="1196512"/>
            <a:ext cx="9604512" cy="4464975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/>
              <a:t>As a journalist, you continue to observe camp life. You watched them build the soccer field, you watched </a:t>
            </a:r>
            <a:r>
              <a:rPr lang="en-US" sz="4000" dirty="0" err="1"/>
              <a:t>Tadek</a:t>
            </a:r>
            <a:r>
              <a:rPr lang="en-US" sz="4000" dirty="0"/>
              <a:t> watch the people as they walked to and through the wood… </a:t>
            </a:r>
          </a:p>
          <a:p>
            <a:r>
              <a:rPr lang="en-US" sz="4000" dirty="0"/>
              <a:t>How do you respond to this as an observer? </a:t>
            </a:r>
          </a:p>
          <a:p>
            <a:r>
              <a:rPr lang="en-US" sz="4000" dirty="0"/>
              <a:t>Remember that you are NOT an active participator. You can interview the guards or prisoners, but you are not able to intervene. </a:t>
            </a:r>
          </a:p>
          <a:p>
            <a:r>
              <a:rPr lang="en-US" sz="4000" b="1" dirty="0"/>
              <a:t>To guide your 3</a:t>
            </a:r>
            <a:r>
              <a:rPr lang="en-US" sz="4000" b="1" baseline="30000" dirty="0"/>
              <a:t>rd</a:t>
            </a:r>
            <a:r>
              <a:rPr lang="en-US" sz="4000" b="1" dirty="0"/>
              <a:t> entry: </a:t>
            </a:r>
          </a:p>
          <a:p>
            <a:r>
              <a:rPr lang="en-US" sz="4000" dirty="0"/>
              <a:t>Has your opinion of </a:t>
            </a:r>
            <a:r>
              <a:rPr lang="en-US" sz="4000" dirty="0" err="1"/>
              <a:t>Tadek</a:t>
            </a:r>
            <a:r>
              <a:rPr lang="en-US" sz="4000" dirty="0"/>
              <a:t> evolved?</a:t>
            </a:r>
          </a:p>
          <a:p>
            <a:r>
              <a:rPr lang="en-US" sz="4000" dirty="0"/>
              <a:t>Do you feel like he should react differently? Can he? </a:t>
            </a:r>
          </a:p>
          <a:p>
            <a:r>
              <a:rPr lang="en-US" sz="4000" dirty="0"/>
              <a:t>How do you feel about them building the soccer field itself? About the prisoners planting flowers?</a:t>
            </a:r>
          </a:p>
          <a:p>
            <a:r>
              <a:rPr lang="en-US" sz="4000" dirty="0"/>
              <a:t>How do you react to the guard killing the beautiful girl? </a:t>
            </a:r>
          </a:p>
          <a:p>
            <a:endParaRPr lang="en-US" sz="4000" dirty="0"/>
          </a:p>
          <a:p>
            <a:endParaRPr lang="en-US" sz="40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5509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FCF06278-0F10-CD47-8B15-F97D9610B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019" y="870012"/>
            <a:ext cx="10797209" cy="52564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2800" dirty="0"/>
              <a:t>As a visiting journalist, you have witnessed the cruelty that the guards have shown to the prisoners. Even if you were a Nazi sympathizer before, you are no longer. You cannot further stand idly by.</a:t>
            </a:r>
          </a:p>
          <a:p>
            <a:pPr algn="ctr"/>
            <a:r>
              <a:rPr lang="en-US" sz="2800" dirty="0"/>
              <a:t> Based on the documentary </a:t>
            </a:r>
            <a:r>
              <a:rPr lang="en-US" sz="2800" b="1" i="1" u="sng" dirty="0"/>
              <a:t>Auschwitz</a:t>
            </a:r>
            <a:r>
              <a:rPr lang="en-US" sz="2800" dirty="0"/>
              <a:t> and the Escape from </a:t>
            </a:r>
            <a:r>
              <a:rPr lang="en-US" sz="2800" dirty="0" err="1"/>
              <a:t>Sorbibor</a:t>
            </a:r>
            <a:r>
              <a:rPr lang="en-US" sz="2800" dirty="0"/>
              <a:t>, create a </a:t>
            </a:r>
            <a:r>
              <a:rPr lang="en-US" sz="2800" i="1" dirty="0"/>
              <a:t>viable </a:t>
            </a:r>
            <a:r>
              <a:rPr lang="en-US" sz="2800" dirty="0"/>
              <a:t>escape plan.</a:t>
            </a:r>
          </a:p>
          <a:p>
            <a:pPr algn="ctr"/>
            <a:r>
              <a:rPr lang="en-US" sz="2800" dirty="0"/>
              <a:t>-Use resources that would be available to the prisoners. If they are obtaining a needed item, you must explain how they got that item. </a:t>
            </a:r>
          </a:p>
          <a:p>
            <a:pPr algn="ctr"/>
            <a:r>
              <a:rPr lang="en-US" sz="2800" dirty="0"/>
              <a:t>-You are ONLY coming up with the plan, not an active participator. </a:t>
            </a:r>
          </a:p>
          <a:p>
            <a:pPr algn="ctr"/>
            <a:r>
              <a:rPr lang="en-US" sz="2800" dirty="0"/>
              <a:t>-Include what could go wrong: What are some obstacles?</a:t>
            </a:r>
          </a:p>
          <a:p>
            <a:pPr algn="ctr"/>
            <a:r>
              <a:rPr lang="en-US" sz="2800" dirty="0"/>
              <a:t>-You also must outline (briefly) two outcomes: What would happen if they were caught, what would happen if they weren’t caught... </a:t>
            </a:r>
          </a:p>
          <a:p>
            <a:pPr algn="ctr"/>
            <a:r>
              <a:rPr lang="en-US" sz="2800" dirty="0"/>
              <a:t>What would their life be like? Where would they go? </a:t>
            </a:r>
          </a:p>
          <a:p>
            <a:pPr algn="ctr"/>
            <a:r>
              <a:rPr lang="en-US" sz="2800" dirty="0"/>
              <a:t>This is supposed to be </a:t>
            </a:r>
            <a:r>
              <a:rPr lang="en-US" sz="2800" b="1" i="1" u="sng" dirty="0"/>
              <a:t>detailed, </a:t>
            </a:r>
            <a:r>
              <a:rPr lang="en-US" sz="2800" dirty="0"/>
              <a:t>so please do not turn in </a:t>
            </a:r>
            <a:r>
              <a:rPr lang="en-US" sz="2800"/>
              <a:t>a flimsy plan.     </a:t>
            </a:r>
            <a:endParaRPr lang="en-US" sz="28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86A208B-8119-DB44-A28C-C5C6DCD92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347" y="0"/>
            <a:ext cx="4532531" cy="885572"/>
          </a:xfrm>
        </p:spPr>
        <p:txBody>
          <a:bodyPr>
            <a:normAutofit fontScale="90000"/>
          </a:bodyPr>
          <a:lstStyle/>
          <a:p>
            <a:r>
              <a:rPr lang="en-US" dirty="0"/>
              <a:t>Entry #4</a:t>
            </a:r>
          </a:p>
        </p:txBody>
      </p:sp>
    </p:spTree>
    <p:extLst>
      <p:ext uri="{BB962C8B-B14F-4D97-AF65-F5344CB8AC3E}">
        <p14:creationId xmlns:p14="http://schemas.microsoft.com/office/powerpoint/2010/main" val="82428539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65</TotalTime>
  <Words>407</Words>
  <Application>Microsoft Macintosh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Franklin Gothic Book</vt:lpstr>
      <vt:lpstr>Crop</vt:lpstr>
      <vt:lpstr>PowerPoint Presentation</vt:lpstr>
      <vt:lpstr>Entry #2</vt:lpstr>
      <vt:lpstr>PowerPoint Presentation</vt:lpstr>
      <vt:lpstr>Entry #4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Ortiz (Student)</dc:creator>
  <cp:lastModifiedBy>Jennifer Ortiz (Student)</cp:lastModifiedBy>
  <cp:revision>8</cp:revision>
  <dcterms:created xsi:type="dcterms:W3CDTF">2019-09-17T15:08:39Z</dcterms:created>
  <dcterms:modified xsi:type="dcterms:W3CDTF">2019-10-24T16:03:28Z</dcterms:modified>
</cp:coreProperties>
</file>